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66" r:id="rId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12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6581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93513"/>
            <a:ext cx="9144000" cy="1050969"/>
          </a:xfrm>
          <a:prstGeom prst="rect">
            <a:avLst/>
          </a:prstGeom>
          <a:solidFill>
            <a:srgbClr val="BFBFBF">
              <a:alpha val="69803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5" name="Shape 1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dcs2.noaa.gov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cs1.noaa.go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oaasis.noaa.gov/DCS" TargetMode="External"/><Relationship Id="rId5" Type="http://schemas.openxmlformats.org/officeDocument/2006/relationships/hyperlink" Target="mailto:Letecia.reeves@noaa.gov" TargetMode="External"/><Relationship Id="rId10" Type="http://schemas.openxmlformats.org/officeDocument/2006/relationships/hyperlink" Target="https://dcs4.noaa.gov/" TargetMode="External"/><Relationship Id="rId4" Type="http://schemas.openxmlformats.org/officeDocument/2006/relationships/hyperlink" Target="mailto:Kay.metcalf@noaa.gov" TargetMode="External"/><Relationship Id="rId9" Type="http://schemas.openxmlformats.org/officeDocument/2006/relationships/hyperlink" Target="https://dcs3.noaa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ubTitle" idx="1"/>
          </p:nvPr>
        </p:nvSpPr>
        <p:spPr>
          <a:xfrm>
            <a:off x="397823" y="6128567"/>
            <a:ext cx="8389914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9B9DA0"/>
              </a:buClr>
              <a:buSzPct val="25000"/>
              <a:buFont typeface="Arial"/>
              <a:buNone/>
            </a:pPr>
            <a:r>
              <a:rPr lang="en-US" sz="2400" b="0" i="0" u="none" strike="noStrike" cap="none" baseline="0" dirty="0" smtClean="0">
                <a:solidFill>
                  <a:srgbClr val="9B9DA0"/>
                </a:solidFill>
                <a:latin typeface="Arial Narrow"/>
                <a:ea typeface="Arial Narrow"/>
                <a:cs typeface="Arial Narrow"/>
                <a:sym typeface="Arial Narrow"/>
              </a:rPr>
              <a:t>May 3, 2016</a:t>
            </a:r>
            <a:endParaRPr lang="en-US" sz="2400" b="0" i="0" u="none" strike="noStrike" cap="none" baseline="0" dirty="0">
              <a:solidFill>
                <a:srgbClr val="9B9DA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397823" y="286186"/>
            <a:ext cx="8389916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NOAA Satellite and Information Service  |  </a:t>
            </a:r>
            <a:r>
              <a:rPr lang="en-US" sz="1100" dirty="0" smtClean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Office of Satellite and Product Operations</a:t>
            </a:r>
            <a:endParaRPr lang="en-US" sz="1100" b="0" i="0" u="none" strike="noStrike" cap="none" baseline="0" dirty="0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261257" y="4055464"/>
            <a:ext cx="9144000" cy="2173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en-US" sz="2800" dirty="0" smtClean="0"/>
              <a:t>LRIT Update</a:t>
            </a:r>
            <a:endParaRPr lang="en-US" sz="2800" dirty="0" smtClean="0"/>
          </a:p>
          <a:p>
            <a:pPr lvl="0">
              <a:buSzPct val="25000"/>
            </a:pPr>
            <a:r>
              <a:rPr lang="en-US" sz="2000" b="0" i="1" u="none" strike="noStrike" cap="none" baseline="0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Kay Metcalf, NOAA GOES DCS Program Manager</a:t>
            </a:r>
            <a:endParaRPr lang="en-US" sz="2000" b="0" i="1" u="none" strike="noStrike" cap="none" baseline="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LRIT Update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2">
              <a:spcBef>
                <a:spcPts val="0"/>
              </a:spcBef>
            </a:pPr>
            <a:r>
              <a:rPr lang="en-US" sz="2000" dirty="0" smtClean="0"/>
              <a:t>Final Approval Received from NESDIS/OSPO management to replace the LRIT feed with DADDS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Regression testing begun to ensure nothing “broken” since last tests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Found some network changes that required some adjustment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Network connections established and tested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Live Broadcast Test Delayed due to Critical Weather Day (CWD)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Scheduled to test for 5 hours Monday May 2, 2016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If successful connection may be left in place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If not left in place, can be established within a very short time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Latency tests still show great improvement over current delivery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Note:  DADDS at NSOF and WCDA will be set up to feed both into both sites – resolve the minor differences due to geographic variations (everything received at either site will be received at both sites)</a:t>
            </a:r>
            <a:endParaRPr lang="en-US" sz="2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GOES DCS Contact Information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1800" b="1" dirty="0"/>
              <a:t>Kay Metcalf</a:t>
            </a:r>
          </a:p>
          <a:p>
            <a:pPr lvl="1"/>
            <a:r>
              <a:rPr lang="en-US" sz="1800" b="1" dirty="0"/>
              <a:t>GOES DCS Program Manager</a:t>
            </a:r>
          </a:p>
          <a:p>
            <a:pPr lvl="1"/>
            <a:r>
              <a:rPr lang="en-US" sz="1800" b="1" dirty="0">
                <a:hlinkClick r:id="rId4"/>
              </a:rPr>
              <a:t>kay.metcalf@noaa.gov</a:t>
            </a:r>
            <a:endParaRPr lang="en-US" sz="1800" b="1" dirty="0"/>
          </a:p>
          <a:p>
            <a:pPr lvl="1"/>
            <a:r>
              <a:rPr lang="en-US" sz="1800" b="1" dirty="0" smtClean="0"/>
              <a:t>301-817-4558</a:t>
            </a:r>
          </a:p>
          <a:p>
            <a:r>
              <a:rPr lang="en-US" sz="1800" b="1" dirty="0" err="1" smtClean="0"/>
              <a:t>Letecia</a:t>
            </a:r>
            <a:r>
              <a:rPr lang="en-US" sz="1800" b="1" dirty="0" smtClean="0"/>
              <a:t> Reeves</a:t>
            </a:r>
          </a:p>
          <a:p>
            <a:pPr lvl="1"/>
            <a:r>
              <a:rPr lang="en-US" sz="1800" b="1" dirty="0" smtClean="0"/>
              <a:t>GOES DCS Customer Service</a:t>
            </a:r>
          </a:p>
          <a:p>
            <a:pPr lvl="1"/>
            <a:r>
              <a:rPr lang="en-US" sz="1800" b="1" dirty="0" smtClean="0">
                <a:hlinkClick r:id="rId5"/>
              </a:rPr>
              <a:t>Letecia.reeves@noaa.gov</a:t>
            </a:r>
            <a:endParaRPr lang="en-US" sz="1800" b="1" dirty="0" smtClean="0"/>
          </a:p>
          <a:p>
            <a:pPr lvl="1"/>
            <a:r>
              <a:rPr lang="en-US" sz="1800" b="1" dirty="0" smtClean="0"/>
              <a:t>301-817-4563</a:t>
            </a:r>
            <a:endParaRPr lang="en-US" sz="1800" b="1" dirty="0"/>
          </a:p>
          <a:p>
            <a:pPr lvl="1"/>
            <a:endParaRPr lang="en-US" sz="1800" b="1" dirty="0"/>
          </a:p>
          <a:p>
            <a:r>
              <a:rPr lang="en-US" sz="1800" b="1" dirty="0"/>
              <a:t>URL</a:t>
            </a:r>
          </a:p>
          <a:p>
            <a:pPr lvl="1"/>
            <a:r>
              <a:rPr lang="en-US" sz="1800" b="1" dirty="0">
                <a:hlinkClick r:id="rId6"/>
              </a:rPr>
              <a:t>http://noaasis.noaa.gov/DCS</a:t>
            </a:r>
            <a:endParaRPr lang="en-US" sz="1800" b="1" dirty="0"/>
          </a:p>
          <a:p>
            <a:pPr lvl="1"/>
            <a:r>
              <a:rPr lang="en-US" sz="1800" b="1" dirty="0">
                <a:hlinkClick r:id="rId7"/>
              </a:rPr>
              <a:t>https://dcs1.noaa.gov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8"/>
              </a:rPr>
              <a:t>https://dcs2.noaa.gov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9"/>
              </a:rPr>
              <a:t>https://dcs3.noaa.gov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10"/>
              </a:rPr>
              <a:t>https://dcs4.noaa.gov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571302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3-presentationtemp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200</Words>
  <Application>Microsoft Office PowerPoint</Application>
  <PresentationFormat>On-screen Show (4:3)</PresentationFormat>
  <Paragraphs>36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style3-presentationtemp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kay.metcalf</dc:creator>
  <cp:lastModifiedBy>Kay</cp:lastModifiedBy>
  <cp:revision>40</cp:revision>
  <dcterms:modified xsi:type="dcterms:W3CDTF">2016-04-28T22:07:33Z</dcterms:modified>
</cp:coreProperties>
</file>